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84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69.png"/><Relationship Id="rId10" Type="http://schemas.openxmlformats.org/officeDocument/2006/relationships/hyperlink" Target="https://youtu.be/WDhXNJ-Ovcw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github.com/uibeom/GameServerProgramm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85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ibeom/NetworkGameProgramming" TargetMode="External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7.png"/><Relationship Id="rId4" Type="http://schemas.openxmlformats.org/officeDocument/2006/relationships/image" Target="../media/image39.png"/><Relationship Id="rId9" Type="http://schemas.openxmlformats.org/officeDocument/2006/relationships/hyperlink" Target="https://youtube.com/shorts/27nQXO0RWWQ?feature=shar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hyperlink" Target="https://youtu.be/4iTQtCAyl4c" TargetMode="External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hyperlink" Target="https://github.com/uibeom/2021-HyunJa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hyperlink" Target="https://youtu.be/euCd1OT0KQU" TargetMode="External"/><Relationship Id="rId5" Type="http://schemas.openxmlformats.org/officeDocument/2006/relationships/image" Target="../media/image98.png"/><Relationship Id="rId15" Type="http://schemas.openxmlformats.org/officeDocument/2006/relationships/hyperlink" Target="https://youtu.be/yiqiwSpOaDA" TargetMode="External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hyperlink" Target="https://github.com/uibeom/Script_Languag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hyperlink" Target="https://youtu.be/fhhUwBnLrz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hyperlink" Target="https://github.com/uibeom/SSU_Project" TargetMode="External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8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8415" y="3452472"/>
            <a:ext cx="11942561" cy="42990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4799" y="2185599"/>
            <a:ext cx="4526120" cy="23286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13049" y="8940430"/>
            <a:ext cx="2978320" cy="4981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1998" y="4001087"/>
            <a:ext cx="5594066" cy="1854358"/>
            <a:chOff x="1451998" y="4001087"/>
            <a:chExt cx="5594066" cy="1854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5" y="3002596"/>
            <a:ext cx="6551461" cy="5985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8961" y="3473151"/>
            <a:ext cx="7816596" cy="4847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2633" y="9455238"/>
            <a:ext cx="16813081" cy="247619"/>
            <a:chOff x="832633" y="9455238"/>
            <a:chExt cx="16813081" cy="2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633" y="9455238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523" y="780706"/>
            <a:ext cx="16875166" cy="8912169"/>
            <a:chOff x="676523" y="780706"/>
            <a:chExt cx="16875166" cy="8912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780706"/>
            <a:ext cx="16875166" cy="8912169"/>
            <a:chOff x="676523" y="780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1483" y="1528077"/>
            <a:ext cx="12314284" cy="17086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46351" y="3223375"/>
            <a:ext cx="6125949" cy="6125949"/>
            <a:chOff x="10846351" y="3223375"/>
            <a:chExt cx="6125949" cy="6125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351" y="3223375"/>
              <a:ext cx="6125949" cy="6125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7877" y="3327668"/>
            <a:ext cx="4720348" cy="3907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1520" y="3337704"/>
            <a:ext cx="893242" cy="687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8618" y="2815317"/>
            <a:ext cx="7448239" cy="6534008"/>
            <a:chOff x="9868618" y="2815317"/>
            <a:chExt cx="7448239" cy="65340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8618" y="2815317"/>
              <a:ext cx="7448239" cy="65340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7567" y="728088"/>
            <a:ext cx="1056318" cy="9514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3BA36C-78FA-D4B8-0DF5-3EA47DE352A9}"/>
              </a:ext>
            </a:extLst>
          </p:cNvPr>
          <p:cNvSpPr txBox="1"/>
          <p:nvPr/>
        </p:nvSpPr>
        <p:spPr>
          <a:xfrm>
            <a:off x="2395096" y="5640018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9"/>
              </a:rPr>
              <a:t>https://github.com/uibeom/GameServerProgramming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B1159-EA13-B4FF-8158-687CFBAF8BB6}"/>
              </a:ext>
            </a:extLst>
          </p:cNvPr>
          <p:cNvSpPr txBox="1"/>
          <p:nvPr/>
        </p:nvSpPr>
        <p:spPr>
          <a:xfrm>
            <a:off x="2438400" y="6739553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0"/>
              </a:rPr>
              <a:t>https://youtu.be/WDhXNJ-Ovcw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780706"/>
            <a:ext cx="16875166" cy="8912169"/>
            <a:chOff x="676523" y="780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5868" y="151071"/>
            <a:ext cx="6233088" cy="116171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7567" y="728088"/>
            <a:ext cx="1056318" cy="9514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4489" y="1690430"/>
            <a:ext cx="2369593" cy="9183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780706"/>
            <a:ext cx="16875166" cy="8912169"/>
            <a:chOff x="676523" y="780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929" y="1642673"/>
            <a:ext cx="2326394" cy="740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7567" y="728088"/>
            <a:ext cx="1056318" cy="9514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177" y="1728566"/>
            <a:ext cx="10129315" cy="7787035"/>
            <a:chOff x="3503177" y="1728566"/>
            <a:chExt cx="10129315" cy="77870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3177" y="1728566"/>
              <a:ext cx="10129315" cy="7787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780706"/>
            <a:ext cx="16875166" cy="8912169"/>
            <a:chOff x="676523" y="780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925" y="1934130"/>
            <a:ext cx="7296241" cy="154007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7567" y="728088"/>
            <a:ext cx="1056318" cy="9514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067" y="2550440"/>
            <a:ext cx="6171429" cy="5012328"/>
            <a:chOff x="1026067" y="2550440"/>
            <a:chExt cx="6171429" cy="50123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067" y="2550440"/>
              <a:ext cx="6171429" cy="501232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7761" y="1934130"/>
            <a:ext cx="2397661" cy="7385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34902" y="2636693"/>
            <a:ext cx="7937724" cy="5012328"/>
            <a:chOff x="9434902" y="2636693"/>
            <a:chExt cx="7937724" cy="50123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4902" y="2636693"/>
              <a:ext cx="7937724" cy="50123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0617" y="7922829"/>
            <a:ext cx="7704806" cy="8474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780706"/>
            <a:ext cx="16875166" cy="8912169"/>
            <a:chOff x="676523" y="780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211" y="1768106"/>
            <a:ext cx="5606975" cy="65618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7567" y="728088"/>
            <a:ext cx="1056318" cy="9514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352" y="2522909"/>
            <a:ext cx="6633958" cy="5014491"/>
            <a:chOff x="950352" y="2522909"/>
            <a:chExt cx="6633958" cy="5014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352" y="2522909"/>
              <a:ext cx="6633958" cy="50144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8430" y="2084648"/>
            <a:ext cx="9217672" cy="148070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4" y="2126342"/>
            <a:ext cx="10056460" cy="9490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774235"/>
            <a:ext cx="8099146" cy="3643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148" y="686772"/>
            <a:ext cx="16875166" cy="8912169"/>
            <a:chOff x="662148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148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5178" y="1467746"/>
            <a:ext cx="13114369" cy="17086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46351" y="3223375"/>
            <a:ext cx="6125949" cy="6125949"/>
            <a:chOff x="10846351" y="3223375"/>
            <a:chExt cx="6125949" cy="6125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351" y="3223375"/>
              <a:ext cx="6125949" cy="6125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77" y="3152843"/>
            <a:ext cx="7515891" cy="55509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1520" y="3337704"/>
            <a:ext cx="893242" cy="6872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3868" y="542840"/>
            <a:ext cx="1705406" cy="1602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C5524A-0D97-7417-36C6-5566CA5E2108}"/>
              </a:ext>
            </a:extLst>
          </p:cNvPr>
          <p:cNvSpPr txBox="1"/>
          <p:nvPr/>
        </p:nvSpPr>
        <p:spPr>
          <a:xfrm>
            <a:off x="2193943" y="7088504"/>
            <a:ext cx="725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8"/>
              </a:rPr>
              <a:t>https://github.com/uibeom/NetworkGameProgramming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01DE0-6ABC-EC78-A7FC-16384D2A0FF2}"/>
              </a:ext>
            </a:extLst>
          </p:cNvPr>
          <p:cNvSpPr txBox="1"/>
          <p:nvPr/>
        </p:nvSpPr>
        <p:spPr>
          <a:xfrm>
            <a:off x="2193943" y="820134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9"/>
              </a:rPr>
              <a:t>https://youtube.com/shorts/27nQXO0RWWQ?feature=share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968237"/>
            <a:ext cx="16875166" cy="8912169"/>
            <a:chOff x="705274" y="96823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968237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523" y="1730851"/>
            <a:ext cx="8643375" cy="5411129"/>
            <a:chOff x="676523" y="1730851"/>
            <a:chExt cx="8643375" cy="54111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23" y="1730851"/>
              <a:ext cx="8643375" cy="54111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057" y="7368938"/>
            <a:ext cx="8107140" cy="19201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1853" y="730372"/>
            <a:ext cx="1849387" cy="1602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48020" y="1702099"/>
            <a:ext cx="8713373" cy="5468631"/>
            <a:chOff x="9248020" y="1702099"/>
            <a:chExt cx="8713373" cy="54686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8020" y="1702099"/>
              <a:ext cx="8713373" cy="54686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87518" y="7368938"/>
            <a:ext cx="7926263" cy="15558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1998" y="4001087"/>
            <a:ext cx="5594066" cy="1854358"/>
            <a:chOff x="1451998" y="4001087"/>
            <a:chExt cx="5594066" cy="1854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5" y="3002593"/>
            <a:ext cx="6668354" cy="59857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8960" y="3473151"/>
            <a:ext cx="8140816" cy="3318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2241" y="686772"/>
            <a:ext cx="16875166" cy="8912169"/>
            <a:chOff x="752241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241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0877" y="1639000"/>
            <a:ext cx="3287624" cy="3287624"/>
            <a:chOff x="1460877" y="1639000"/>
            <a:chExt cx="3287624" cy="3287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877" y="1639000"/>
              <a:ext cx="3287624" cy="3287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78194" y="5218227"/>
            <a:ext cx="6649114" cy="70555"/>
            <a:chOff x="5078194" y="5218227"/>
            <a:chExt cx="6649114" cy="705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078194" y="5218227"/>
              <a:ext cx="6649114" cy="705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51078" y="1729614"/>
            <a:ext cx="4004080" cy="6910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2566" y="3109177"/>
            <a:ext cx="2873071" cy="10498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99136" y="4421424"/>
            <a:ext cx="3210489" cy="70555"/>
            <a:chOff x="8999136" y="4421424"/>
            <a:chExt cx="3210489" cy="705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99136" y="4421424"/>
              <a:ext cx="3210489" cy="705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2566" y="5230061"/>
            <a:ext cx="3498338" cy="11003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87070" y="1790998"/>
            <a:ext cx="3210489" cy="70555"/>
            <a:chOff x="13187070" y="1790998"/>
            <a:chExt cx="3210489" cy="705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3187070" y="1790998"/>
              <a:ext cx="3210489" cy="7055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22472" y="1812714"/>
            <a:ext cx="736543" cy="4566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91456" y="6204250"/>
            <a:ext cx="3210489" cy="70555"/>
            <a:chOff x="13391456" y="6204250"/>
            <a:chExt cx="3210489" cy="70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3391456" y="6204250"/>
              <a:ext cx="3210489" cy="7055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6232" y="2134413"/>
            <a:ext cx="1519862" cy="635236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68794" y="4770716"/>
            <a:ext cx="1590096" cy="4566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58897" y="2347463"/>
            <a:ext cx="2702566" cy="4084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68782" y="6943172"/>
            <a:ext cx="560248" cy="9108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72566" y="7344637"/>
            <a:ext cx="813195" cy="11421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12889" y="4942823"/>
            <a:ext cx="6741292" cy="133645"/>
            <a:chOff x="8412889" y="4942823"/>
            <a:chExt cx="6741292" cy="1336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8412889" y="4942823"/>
              <a:ext cx="6741292" cy="133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585" y="968237"/>
            <a:ext cx="16875166" cy="8912169"/>
            <a:chOff x="736585" y="96823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85" y="96823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9510" y="4712390"/>
            <a:ext cx="4376919" cy="6141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3855" y="1739365"/>
            <a:ext cx="6171429" cy="2964706"/>
            <a:chOff x="853855" y="1739365"/>
            <a:chExt cx="6171429" cy="2964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855" y="1739365"/>
              <a:ext cx="6171429" cy="29647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7566" y="884309"/>
            <a:ext cx="1077480" cy="9514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855" y="5737433"/>
            <a:ext cx="6171429" cy="3299956"/>
            <a:chOff x="853855" y="5737433"/>
            <a:chExt cx="6171429" cy="32999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855" y="5737433"/>
              <a:ext cx="6171429" cy="329995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1153" y="8976022"/>
            <a:ext cx="5440367" cy="5421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91404" y="1739365"/>
            <a:ext cx="6171429" cy="5047959"/>
            <a:chOff x="11191404" y="1739365"/>
            <a:chExt cx="6171429" cy="50479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1404" y="1739365"/>
              <a:ext cx="6171429" cy="50479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32573" y="6712859"/>
            <a:ext cx="6039472" cy="5897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2707EF-C166-ECE3-A78B-EC6A3E577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1820" y="4766985"/>
            <a:ext cx="685801" cy="8499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418278-A747-242F-3C68-5CFC9B103A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7411" y="8496300"/>
            <a:ext cx="685801" cy="1065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B09390-3FFF-346F-7B55-E845D7B785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9672" y="7431045"/>
            <a:ext cx="685801" cy="1065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E3DFB5-7087-A985-EEA4-6891B4F96DBE}"/>
              </a:ext>
            </a:extLst>
          </p:cNvPr>
          <p:cNvSpPr txBox="1"/>
          <p:nvPr/>
        </p:nvSpPr>
        <p:spPr>
          <a:xfrm>
            <a:off x="6981378" y="5223588"/>
            <a:ext cx="419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1"/>
              </a:rPr>
              <a:t>https://youtu.be/euCd1OT0KQU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879D1-E32E-AF15-C259-E31D2D37FF81}"/>
              </a:ext>
            </a:extLst>
          </p:cNvPr>
          <p:cNvSpPr txBox="1"/>
          <p:nvPr/>
        </p:nvSpPr>
        <p:spPr>
          <a:xfrm>
            <a:off x="7815339" y="8216691"/>
            <a:ext cx="4198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2"/>
              </a:rPr>
              <a:t>https://github.com/uibeom/2021-HyunJang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7ABC-4723-2EAD-5587-AC2589F8D9D9}"/>
              </a:ext>
            </a:extLst>
          </p:cNvPr>
          <p:cNvSpPr txBox="1"/>
          <p:nvPr/>
        </p:nvSpPr>
        <p:spPr>
          <a:xfrm>
            <a:off x="7867466" y="9134096"/>
            <a:ext cx="419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3"/>
              </a:rPr>
              <a:t>https://youtu.be/4iTQtCAyl4c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2B96E-3BD2-64DC-4FA3-3B0718B0BCC6}"/>
              </a:ext>
            </a:extLst>
          </p:cNvPr>
          <p:cNvSpPr txBox="1"/>
          <p:nvPr/>
        </p:nvSpPr>
        <p:spPr>
          <a:xfrm>
            <a:off x="11650234" y="7210386"/>
            <a:ext cx="480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4"/>
              </a:rPr>
              <a:t>https://github.com/uibeom/Script_Language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D2A1F-A9A3-F194-F8E3-5EE2365D8E89}"/>
              </a:ext>
            </a:extLst>
          </p:cNvPr>
          <p:cNvSpPr txBox="1"/>
          <p:nvPr/>
        </p:nvSpPr>
        <p:spPr>
          <a:xfrm>
            <a:off x="11659431" y="8103402"/>
            <a:ext cx="480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5"/>
              </a:rPr>
              <a:t>https://youtu.be/yiqiwSpOaDA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2062309"/>
            <a:ext cx="5594066" cy="1854358"/>
            <a:chOff x="1680569" y="2062309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569" y="2062309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3451" y="4453725"/>
            <a:ext cx="2460034" cy="24890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989" y="5192710"/>
            <a:ext cx="1506872" cy="6599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984" y="4144812"/>
            <a:ext cx="16853594" cy="121855"/>
            <a:chOff x="785984" y="4144812"/>
            <a:chExt cx="16853594" cy="121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984" y="4144812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8635" y="6872406"/>
            <a:ext cx="5333333" cy="121855"/>
            <a:chOff x="3678635" y="6872406"/>
            <a:chExt cx="5333333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3746" y="6872406"/>
            <a:ext cx="5333333" cy="121855"/>
            <a:chOff x="9273746" y="6872406"/>
            <a:chExt cx="5333333" cy="1218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3624" y="4683455"/>
            <a:ext cx="1674447" cy="157012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28496" y="4977371"/>
            <a:ext cx="1833463" cy="10912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40039" y="4453725"/>
            <a:ext cx="2593367" cy="248904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1283" y="4847033"/>
            <a:ext cx="2247206" cy="10912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3181" y="7250618"/>
            <a:ext cx="1731590" cy="157013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94237" y="7707884"/>
            <a:ext cx="1920615" cy="59522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2468" y="1913753"/>
            <a:ext cx="5677929" cy="1674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4" y="2126342"/>
            <a:ext cx="9613936" cy="9490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774235"/>
            <a:ext cx="5754535" cy="2114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686772"/>
            <a:ext cx="16875166" cy="8912169"/>
            <a:chOff x="676523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83887" y="1483401"/>
            <a:ext cx="9969541" cy="16991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46351" y="3223375"/>
            <a:ext cx="6125949" cy="6125949"/>
            <a:chOff x="10846351" y="3223375"/>
            <a:chExt cx="6125949" cy="6125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351" y="3223375"/>
              <a:ext cx="6125949" cy="6125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8453" y="3025111"/>
            <a:ext cx="7367167" cy="50005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1520" y="3337704"/>
            <a:ext cx="893242" cy="687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08861" y="1628398"/>
            <a:ext cx="8942827" cy="3514459"/>
            <a:chOff x="8608861" y="1628398"/>
            <a:chExt cx="8942827" cy="35144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8861" y="1628398"/>
              <a:ext cx="8942827" cy="35144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2257" y="595722"/>
            <a:ext cx="1467354" cy="1461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08861" y="5142857"/>
            <a:ext cx="5555103" cy="4317496"/>
            <a:chOff x="8608861" y="5142857"/>
            <a:chExt cx="5555103" cy="43174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8861" y="5142857"/>
              <a:ext cx="5555103" cy="4317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33123" y="5142857"/>
            <a:ext cx="4918566" cy="4307096"/>
            <a:chOff x="12633123" y="5142857"/>
            <a:chExt cx="4918566" cy="43070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33123" y="5142857"/>
              <a:ext cx="4918566" cy="430709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BA1EBC-FB0B-E0B7-74AE-5B1084F132D3}"/>
              </a:ext>
            </a:extLst>
          </p:cNvPr>
          <p:cNvSpPr txBox="1"/>
          <p:nvPr/>
        </p:nvSpPr>
        <p:spPr>
          <a:xfrm>
            <a:off x="2104454" y="6458100"/>
            <a:ext cx="6233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1"/>
              </a:rPr>
              <a:t>https://github.com/uibeom/SSU_Project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0E5D5-ABD1-D86A-549F-C36D7F1744DD}"/>
              </a:ext>
            </a:extLst>
          </p:cNvPr>
          <p:cNvSpPr txBox="1"/>
          <p:nvPr/>
        </p:nvSpPr>
        <p:spPr>
          <a:xfrm>
            <a:off x="2112257" y="7516833"/>
            <a:ext cx="6233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2"/>
              </a:rPr>
              <a:t>https://youtu.be/fhhUwBnLrzw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556" y="839519"/>
            <a:ext cx="16875166" cy="8912169"/>
            <a:chOff x="629556" y="83951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556" y="839519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113" y="8531639"/>
            <a:ext cx="16410386" cy="11367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916946" y="1489321"/>
            <a:ext cx="4724410" cy="8839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5476" y="682301"/>
            <a:ext cx="1494078" cy="14618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556" y="2329193"/>
            <a:ext cx="9408600" cy="6265719"/>
            <a:chOff x="629556" y="2329193"/>
            <a:chExt cx="9408600" cy="62657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556" y="2329193"/>
              <a:ext cx="9408600" cy="62657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6879" y="1567871"/>
            <a:ext cx="7433467" cy="4625605"/>
            <a:chOff x="10056879" y="1567871"/>
            <a:chExt cx="7433467" cy="46256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6879" y="1567871"/>
              <a:ext cx="7433467" cy="46256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1884" y="6193477"/>
            <a:ext cx="10572839" cy="2176332"/>
            <a:chOff x="6931884" y="6193477"/>
            <a:chExt cx="10572839" cy="21763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1884" y="6193477"/>
              <a:ext cx="10572839" cy="2176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839519"/>
            <a:ext cx="16875166" cy="8912169"/>
            <a:chOff x="705274" y="83951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839519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3597" y="8648069"/>
            <a:ext cx="14627092" cy="11087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597946" y="1380546"/>
            <a:ext cx="8961684" cy="16991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7628" y="623223"/>
            <a:ext cx="1494078" cy="14618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676634"/>
            <a:ext cx="10631859" cy="5829893"/>
            <a:chOff x="705274" y="2676634"/>
            <a:chExt cx="10631859" cy="5829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676634"/>
              <a:ext cx="10631859" cy="5829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3670" y="1596086"/>
            <a:ext cx="4430651" cy="1061262"/>
            <a:chOff x="3213670" y="1596086"/>
            <a:chExt cx="4430651" cy="10612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3670" y="1596086"/>
              <a:ext cx="4430651" cy="10612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79631" y="1596086"/>
            <a:ext cx="6257682" cy="7265787"/>
            <a:chOff x="11279631" y="1596086"/>
            <a:chExt cx="6257682" cy="72657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9631" y="1596086"/>
              <a:ext cx="6257682" cy="7265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777" y="839519"/>
            <a:ext cx="16875166" cy="8912169"/>
            <a:chOff x="762777" y="83951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777" y="839519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66595" y="1267744"/>
            <a:ext cx="10302065" cy="16991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868" y="8777639"/>
            <a:ext cx="14795120" cy="9401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6790" y="623223"/>
            <a:ext cx="1494078" cy="14618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1509" y="1625766"/>
            <a:ext cx="6171429" cy="6753388"/>
            <a:chOff x="11351509" y="1625766"/>
            <a:chExt cx="6171429" cy="67533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1509" y="1625766"/>
              <a:ext cx="6171429" cy="67533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4654" y="2673728"/>
            <a:ext cx="10516855" cy="6050439"/>
            <a:chOff x="834654" y="2673728"/>
            <a:chExt cx="10516855" cy="60504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654" y="2673728"/>
              <a:ext cx="10516855" cy="6050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777" y="839519"/>
            <a:ext cx="16875166" cy="8912169"/>
            <a:chOff x="762777" y="83951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777" y="839519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854825" y="1314711"/>
            <a:ext cx="9869369" cy="16991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9606" y="8238711"/>
            <a:ext cx="9451254" cy="19201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6790" y="623223"/>
            <a:ext cx="1494078" cy="14618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00359" y="1596086"/>
            <a:ext cx="8179695" cy="6619577"/>
            <a:chOff x="9200359" y="1596086"/>
            <a:chExt cx="8179695" cy="66195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0359" y="1596086"/>
              <a:ext cx="8179695" cy="66195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986" y="2772948"/>
            <a:ext cx="7805635" cy="5442715"/>
            <a:chOff x="1021986" y="2772948"/>
            <a:chExt cx="7805635" cy="54427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986" y="2772948"/>
              <a:ext cx="7805635" cy="5442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97</Words>
  <Application>Microsoft Office PowerPoint</Application>
  <PresentationFormat>사용자 지정</PresentationFormat>
  <Paragraphs>11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정의범(2017184030)</cp:lastModifiedBy>
  <cp:revision>4</cp:revision>
  <dcterms:created xsi:type="dcterms:W3CDTF">2022-08-23T03:24:29Z</dcterms:created>
  <dcterms:modified xsi:type="dcterms:W3CDTF">2022-08-22T18:42:38Z</dcterms:modified>
</cp:coreProperties>
</file>